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674" y="541370"/>
            <a:ext cx="3723640" cy="892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4.png"/><Relationship Id="rId13" Type="http://schemas.openxmlformats.org/officeDocument/2006/relationships/image" Target="../media/image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hyperlink" Target="http://www.negiscte.pt/" TargetMode="External"/><Relationship Id="rId11" Type="http://schemas.openxmlformats.org/officeDocument/2006/relationships/hyperlink" Target="http://www.unsolved.pt/" TargetMode="External"/><Relationship Id="rId12" Type="http://schemas.openxmlformats.org/officeDocument/2006/relationships/image" Target="../media/image3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000"/>
            <a:chOff x="0" y="-1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8288001" cy="1028700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4547" y="3075063"/>
              <a:ext cx="12820649" cy="334327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9980" y="8311604"/>
              <a:ext cx="3028949" cy="156209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8287999" cy="1793701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6627741" y="5887788"/>
            <a:ext cx="4989195" cy="1447165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3800" spc="470" b="1">
                <a:solidFill>
                  <a:srgbClr val="FFFFFF"/>
                </a:solidFill>
                <a:latin typeface="Calibri"/>
                <a:cs typeface="Calibri"/>
              </a:rPr>
              <a:t>[NOME</a:t>
            </a:r>
            <a:r>
              <a:rPr dirty="0" sz="3800" spc="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800" spc="655" b="1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dirty="0" sz="3800" spc="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800" spc="475" b="1">
                <a:solidFill>
                  <a:srgbClr val="FFFFFF"/>
                </a:solidFill>
                <a:latin typeface="Calibri"/>
                <a:cs typeface="Calibri"/>
              </a:rPr>
              <a:t>EQUIPA]</a:t>
            </a:r>
            <a:endParaRPr sz="38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1035"/>
              </a:spcBef>
            </a:pPr>
            <a:r>
              <a:rPr dirty="0" sz="3800" spc="495" b="1">
                <a:solidFill>
                  <a:srgbClr val="FFFFFF"/>
                </a:solidFill>
                <a:latin typeface="Calibri"/>
                <a:cs typeface="Calibri"/>
              </a:rPr>
              <a:t>[Nome</a:t>
            </a:r>
            <a:r>
              <a:rPr dirty="0" sz="3800" spc="20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800" spc="515" b="1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dirty="0" sz="3800" spc="2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800" spc="355" b="1">
                <a:solidFill>
                  <a:srgbClr val="FFFFFF"/>
                </a:solidFill>
                <a:latin typeface="Calibri"/>
                <a:cs typeface="Calibri"/>
              </a:rPr>
              <a:t>startup]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8001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78605" y="396225"/>
              <a:ext cx="2066924" cy="10667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17575" y="3631094"/>
              <a:ext cx="16981170" cy="3029585"/>
            </a:xfrm>
            <a:custGeom>
              <a:avLst/>
              <a:gdLst/>
              <a:ahLst/>
              <a:cxnLst/>
              <a:rect l="l" t="t" r="r" b="b"/>
              <a:pathLst>
                <a:path w="16981170" h="3029584">
                  <a:moveTo>
                    <a:pt x="3028950" y="2752090"/>
                  </a:moveTo>
                  <a:lnTo>
                    <a:pt x="2938437" y="2752090"/>
                  </a:lnTo>
                  <a:lnTo>
                    <a:pt x="2938437" y="2938780"/>
                  </a:lnTo>
                  <a:lnTo>
                    <a:pt x="2751391" y="2938780"/>
                  </a:lnTo>
                  <a:lnTo>
                    <a:pt x="277545" y="2938754"/>
                  </a:lnTo>
                  <a:lnTo>
                    <a:pt x="90500" y="2938780"/>
                  </a:lnTo>
                  <a:lnTo>
                    <a:pt x="90500" y="2752090"/>
                  </a:lnTo>
                  <a:lnTo>
                    <a:pt x="0" y="2752090"/>
                  </a:lnTo>
                  <a:lnTo>
                    <a:pt x="0" y="2938780"/>
                  </a:lnTo>
                  <a:lnTo>
                    <a:pt x="0" y="3028950"/>
                  </a:lnTo>
                  <a:lnTo>
                    <a:pt x="277545" y="3028950"/>
                  </a:lnTo>
                  <a:lnTo>
                    <a:pt x="277545" y="3029267"/>
                  </a:lnTo>
                  <a:lnTo>
                    <a:pt x="2751391" y="3029267"/>
                  </a:lnTo>
                  <a:lnTo>
                    <a:pt x="2751391" y="3028950"/>
                  </a:lnTo>
                  <a:lnTo>
                    <a:pt x="3028950" y="3028950"/>
                  </a:lnTo>
                  <a:lnTo>
                    <a:pt x="3028950" y="2938780"/>
                  </a:lnTo>
                  <a:lnTo>
                    <a:pt x="3028950" y="2752090"/>
                  </a:lnTo>
                  <a:close/>
                </a:path>
                <a:path w="16981170" h="3029584">
                  <a:moveTo>
                    <a:pt x="3028950" y="0"/>
                  </a:moveTo>
                  <a:lnTo>
                    <a:pt x="2751391" y="0"/>
                  </a:lnTo>
                  <a:lnTo>
                    <a:pt x="2751391" y="317"/>
                  </a:lnTo>
                  <a:lnTo>
                    <a:pt x="277545" y="317"/>
                  </a:lnTo>
                  <a:lnTo>
                    <a:pt x="277545" y="0"/>
                  </a:lnTo>
                  <a:lnTo>
                    <a:pt x="0" y="0"/>
                  </a:lnTo>
                  <a:lnTo>
                    <a:pt x="0" y="91440"/>
                  </a:lnTo>
                  <a:lnTo>
                    <a:pt x="0" y="277876"/>
                  </a:lnTo>
                  <a:lnTo>
                    <a:pt x="0" y="278130"/>
                  </a:lnTo>
                  <a:lnTo>
                    <a:pt x="0" y="2751709"/>
                  </a:lnTo>
                  <a:lnTo>
                    <a:pt x="90500" y="2751709"/>
                  </a:lnTo>
                  <a:lnTo>
                    <a:pt x="90500" y="278130"/>
                  </a:lnTo>
                  <a:lnTo>
                    <a:pt x="90500" y="277876"/>
                  </a:lnTo>
                  <a:lnTo>
                    <a:pt x="90500" y="91440"/>
                  </a:lnTo>
                  <a:lnTo>
                    <a:pt x="277545" y="91440"/>
                  </a:lnTo>
                  <a:lnTo>
                    <a:pt x="277545" y="90817"/>
                  </a:lnTo>
                  <a:lnTo>
                    <a:pt x="2751391" y="90817"/>
                  </a:lnTo>
                  <a:lnTo>
                    <a:pt x="2751391" y="91440"/>
                  </a:lnTo>
                  <a:lnTo>
                    <a:pt x="2938437" y="91440"/>
                  </a:lnTo>
                  <a:lnTo>
                    <a:pt x="2938437" y="277876"/>
                  </a:lnTo>
                  <a:lnTo>
                    <a:pt x="2938437" y="278130"/>
                  </a:lnTo>
                  <a:lnTo>
                    <a:pt x="2938437" y="2751709"/>
                  </a:lnTo>
                  <a:lnTo>
                    <a:pt x="3028950" y="2751709"/>
                  </a:lnTo>
                  <a:lnTo>
                    <a:pt x="3028950" y="278130"/>
                  </a:lnTo>
                  <a:lnTo>
                    <a:pt x="3028950" y="277876"/>
                  </a:lnTo>
                  <a:lnTo>
                    <a:pt x="3028950" y="91440"/>
                  </a:lnTo>
                  <a:lnTo>
                    <a:pt x="3028950" y="0"/>
                  </a:lnTo>
                  <a:close/>
                </a:path>
                <a:path w="16981170" h="3029584">
                  <a:moveTo>
                    <a:pt x="6534150" y="2752090"/>
                  </a:moveTo>
                  <a:lnTo>
                    <a:pt x="6443637" y="2752090"/>
                  </a:lnTo>
                  <a:lnTo>
                    <a:pt x="6443637" y="2938780"/>
                  </a:lnTo>
                  <a:lnTo>
                    <a:pt x="6256591" y="2938780"/>
                  </a:lnTo>
                  <a:lnTo>
                    <a:pt x="3782745" y="2938754"/>
                  </a:lnTo>
                  <a:lnTo>
                    <a:pt x="3595700" y="2938780"/>
                  </a:lnTo>
                  <a:lnTo>
                    <a:pt x="3595700" y="2752090"/>
                  </a:lnTo>
                  <a:lnTo>
                    <a:pt x="3505200" y="2752090"/>
                  </a:lnTo>
                  <a:lnTo>
                    <a:pt x="3505200" y="2938780"/>
                  </a:lnTo>
                  <a:lnTo>
                    <a:pt x="3505200" y="3028950"/>
                  </a:lnTo>
                  <a:lnTo>
                    <a:pt x="3782745" y="3028950"/>
                  </a:lnTo>
                  <a:lnTo>
                    <a:pt x="3782745" y="3029267"/>
                  </a:lnTo>
                  <a:lnTo>
                    <a:pt x="6256591" y="3029267"/>
                  </a:lnTo>
                  <a:lnTo>
                    <a:pt x="6256591" y="3028950"/>
                  </a:lnTo>
                  <a:lnTo>
                    <a:pt x="6534150" y="3028950"/>
                  </a:lnTo>
                  <a:lnTo>
                    <a:pt x="6534150" y="2938780"/>
                  </a:lnTo>
                  <a:lnTo>
                    <a:pt x="6534150" y="2752090"/>
                  </a:lnTo>
                  <a:close/>
                </a:path>
                <a:path w="16981170" h="3029584">
                  <a:moveTo>
                    <a:pt x="6534150" y="0"/>
                  </a:moveTo>
                  <a:lnTo>
                    <a:pt x="6256591" y="0"/>
                  </a:lnTo>
                  <a:lnTo>
                    <a:pt x="6256591" y="317"/>
                  </a:lnTo>
                  <a:lnTo>
                    <a:pt x="3782745" y="317"/>
                  </a:lnTo>
                  <a:lnTo>
                    <a:pt x="3782745" y="0"/>
                  </a:lnTo>
                  <a:lnTo>
                    <a:pt x="3505200" y="0"/>
                  </a:lnTo>
                  <a:lnTo>
                    <a:pt x="3505200" y="91440"/>
                  </a:lnTo>
                  <a:lnTo>
                    <a:pt x="3505200" y="277876"/>
                  </a:lnTo>
                  <a:lnTo>
                    <a:pt x="3505200" y="278130"/>
                  </a:lnTo>
                  <a:lnTo>
                    <a:pt x="3505200" y="2751709"/>
                  </a:lnTo>
                  <a:lnTo>
                    <a:pt x="3595700" y="2751709"/>
                  </a:lnTo>
                  <a:lnTo>
                    <a:pt x="3595700" y="278130"/>
                  </a:lnTo>
                  <a:lnTo>
                    <a:pt x="3595700" y="277876"/>
                  </a:lnTo>
                  <a:lnTo>
                    <a:pt x="3595700" y="91440"/>
                  </a:lnTo>
                  <a:lnTo>
                    <a:pt x="3782745" y="91440"/>
                  </a:lnTo>
                  <a:lnTo>
                    <a:pt x="3782745" y="90817"/>
                  </a:lnTo>
                  <a:lnTo>
                    <a:pt x="6256591" y="90817"/>
                  </a:lnTo>
                  <a:lnTo>
                    <a:pt x="6256591" y="91440"/>
                  </a:lnTo>
                  <a:lnTo>
                    <a:pt x="6443637" y="91440"/>
                  </a:lnTo>
                  <a:lnTo>
                    <a:pt x="6443637" y="277876"/>
                  </a:lnTo>
                  <a:lnTo>
                    <a:pt x="6443637" y="278130"/>
                  </a:lnTo>
                  <a:lnTo>
                    <a:pt x="6443637" y="2751709"/>
                  </a:lnTo>
                  <a:lnTo>
                    <a:pt x="6534150" y="2751709"/>
                  </a:lnTo>
                  <a:lnTo>
                    <a:pt x="6534150" y="278130"/>
                  </a:lnTo>
                  <a:lnTo>
                    <a:pt x="6534150" y="277876"/>
                  </a:lnTo>
                  <a:lnTo>
                    <a:pt x="6534150" y="91440"/>
                  </a:lnTo>
                  <a:lnTo>
                    <a:pt x="6534150" y="0"/>
                  </a:lnTo>
                  <a:close/>
                </a:path>
                <a:path w="16981170" h="3029584">
                  <a:moveTo>
                    <a:pt x="10037178" y="2752090"/>
                  </a:moveTo>
                  <a:lnTo>
                    <a:pt x="9946678" y="2752090"/>
                  </a:lnTo>
                  <a:lnTo>
                    <a:pt x="9946678" y="2938780"/>
                  </a:lnTo>
                  <a:lnTo>
                    <a:pt x="9759632" y="2938780"/>
                  </a:lnTo>
                  <a:lnTo>
                    <a:pt x="7285787" y="2938754"/>
                  </a:lnTo>
                  <a:lnTo>
                    <a:pt x="7098741" y="2938780"/>
                  </a:lnTo>
                  <a:lnTo>
                    <a:pt x="7098741" y="2752090"/>
                  </a:lnTo>
                  <a:lnTo>
                    <a:pt x="7008228" y="2752090"/>
                  </a:lnTo>
                  <a:lnTo>
                    <a:pt x="7008228" y="2938780"/>
                  </a:lnTo>
                  <a:lnTo>
                    <a:pt x="7008228" y="3028950"/>
                  </a:lnTo>
                  <a:lnTo>
                    <a:pt x="7285787" y="3028950"/>
                  </a:lnTo>
                  <a:lnTo>
                    <a:pt x="7285787" y="3029267"/>
                  </a:lnTo>
                  <a:lnTo>
                    <a:pt x="9759632" y="3029267"/>
                  </a:lnTo>
                  <a:lnTo>
                    <a:pt x="9759632" y="3028950"/>
                  </a:lnTo>
                  <a:lnTo>
                    <a:pt x="10037178" y="3028950"/>
                  </a:lnTo>
                  <a:lnTo>
                    <a:pt x="10037178" y="2938780"/>
                  </a:lnTo>
                  <a:lnTo>
                    <a:pt x="10037178" y="2752090"/>
                  </a:lnTo>
                  <a:close/>
                </a:path>
                <a:path w="16981170" h="3029584">
                  <a:moveTo>
                    <a:pt x="10037178" y="0"/>
                  </a:moveTo>
                  <a:lnTo>
                    <a:pt x="9759632" y="0"/>
                  </a:lnTo>
                  <a:lnTo>
                    <a:pt x="9759632" y="317"/>
                  </a:lnTo>
                  <a:lnTo>
                    <a:pt x="7285787" y="317"/>
                  </a:lnTo>
                  <a:lnTo>
                    <a:pt x="7285787" y="0"/>
                  </a:lnTo>
                  <a:lnTo>
                    <a:pt x="7008228" y="0"/>
                  </a:lnTo>
                  <a:lnTo>
                    <a:pt x="7008228" y="91440"/>
                  </a:lnTo>
                  <a:lnTo>
                    <a:pt x="7008228" y="277876"/>
                  </a:lnTo>
                  <a:lnTo>
                    <a:pt x="7008228" y="278130"/>
                  </a:lnTo>
                  <a:lnTo>
                    <a:pt x="7008228" y="2751709"/>
                  </a:lnTo>
                  <a:lnTo>
                    <a:pt x="7098741" y="2751709"/>
                  </a:lnTo>
                  <a:lnTo>
                    <a:pt x="7098741" y="278130"/>
                  </a:lnTo>
                  <a:lnTo>
                    <a:pt x="7098741" y="277876"/>
                  </a:lnTo>
                  <a:lnTo>
                    <a:pt x="7098741" y="91440"/>
                  </a:lnTo>
                  <a:lnTo>
                    <a:pt x="7285787" y="91440"/>
                  </a:lnTo>
                  <a:lnTo>
                    <a:pt x="7285787" y="90817"/>
                  </a:lnTo>
                  <a:lnTo>
                    <a:pt x="9759632" y="90817"/>
                  </a:lnTo>
                  <a:lnTo>
                    <a:pt x="9759632" y="91440"/>
                  </a:lnTo>
                  <a:lnTo>
                    <a:pt x="9946678" y="91440"/>
                  </a:lnTo>
                  <a:lnTo>
                    <a:pt x="9946678" y="277876"/>
                  </a:lnTo>
                  <a:lnTo>
                    <a:pt x="9946678" y="278130"/>
                  </a:lnTo>
                  <a:lnTo>
                    <a:pt x="9946678" y="2751709"/>
                  </a:lnTo>
                  <a:lnTo>
                    <a:pt x="10037178" y="2751709"/>
                  </a:lnTo>
                  <a:lnTo>
                    <a:pt x="10037178" y="278130"/>
                  </a:lnTo>
                  <a:lnTo>
                    <a:pt x="10037178" y="277876"/>
                  </a:lnTo>
                  <a:lnTo>
                    <a:pt x="10037178" y="91440"/>
                  </a:lnTo>
                  <a:lnTo>
                    <a:pt x="10037178" y="0"/>
                  </a:lnTo>
                  <a:close/>
                </a:path>
                <a:path w="16981170" h="3029584">
                  <a:moveTo>
                    <a:pt x="13509041" y="2752090"/>
                  </a:moveTo>
                  <a:lnTo>
                    <a:pt x="13418541" y="2752090"/>
                  </a:lnTo>
                  <a:lnTo>
                    <a:pt x="13418541" y="2938780"/>
                  </a:lnTo>
                  <a:lnTo>
                    <a:pt x="13231495" y="2938780"/>
                  </a:lnTo>
                  <a:lnTo>
                    <a:pt x="10757649" y="2938754"/>
                  </a:lnTo>
                  <a:lnTo>
                    <a:pt x="10570604" y="2938780"/>
                  </a:lnTo>
                  <a:lnTo>
                    <a:pt x="10570604" y="2752090"/>
                  </a:lnTo>
                  <a:lnTo>
                    <a:pt x="10480091" y="2752090"/>
                  </a:lnTo>
                  <a:lnTo>
                    <a:pt x="10480091" y="2938780"/>
                  </a:lnTo>
                  <a:lnTo>
                    <a:pt x="10480091" y="3028950"/>
                  </a:lnTo>
                  <a:lnTo>
                    <a:pt x="10757649" y="3028950"/>
                  </a:lnTo>
                  <a:lnTo>
                    <a:pt x="10757649" y="3029267"/>
                  </a:lnTo>
                  <a:lnTo>
                    <a:pt x="13231495" y="3029267"/>
                  </a:lnTo>
                  <a:lnTo>
                    <a:pt x="13231495" y="3028950"/>
                  </a:lnTo>
                  <a:lnTo>
                    <a:pt x="13509041" y="3028950"/>
                  </a:lnTo>
                  <a:lnTo>
                    <a:pt x="13509041" y="2938780"/>
                  </a:lnTo>
                  <a:lnTo>
                    <a:pt x="13509041" y="2752090"/>
                  </a:lnTo>
                  <a:close/>
                </a:path>
                <a:path w="16981170" h="3029584">
                  <a:moveTo>
                    <a:pt x="13509041" y="0"/>
                  </a:moveTo>
                  <a:lnTo>
                    <a:pt x="13231495" y="0"/>
                  </a:lnTo>
                  <a:lnTo>
                    <a:pt x="13231495" y="317"/>
                  </a:lnTo>
                  <a:lnTo>
                    <a:pt x="10757649" y="317"/>
                  </a:lnTo>
                  <a:lnTo>
                    <a:pt x="10757649" y="0"/>
                  </a:lnTo>
                  <a:lnTo>
                    <a:pt x="10480091" y="0"/>
                  </a:lnTo>
                  <a:lnTo>
                    <a:pt x="10480091" y="91440"/>
                  </a:lnTo>
                  <a:lnTo>
                    <a:pt x="10480091" y="277876"/>
                  </a:lnTo>
                  <a:lnTo>
                    <a:pt x="10480091" y="278130"/>
                  </a:lnTo>
                  <a:lnTo>
                    <a:pt x="10480091" y="2751709"/>
                  </a:lnTo>
                  <a:lnTo>
                    <a:pt x="10570604" y="2751709"/>
                  </a:lnTo>
                  <a:lnTo>
                    <a:pt x="10570604" y="278130"/>
                  </a:lnTo>
                  <a:lnTo>
                    <a:pt x="10570604" y="277876"/>
                  </a:lnTo>
                  <a:lnTo>
                    <a:pt x="10570604" y="91440"/>
                  </a:lnTo>
                  <a:lnTo>
                    <a:pt x="10757649" y="91440"/>
                  </a:lnTo>
                  <a:lnTo>
                    <a:pt x="10757649" y="90817"/>
                  </a:lnTo>
                  <a:lnTo>
                    <a:pt x="13231495" y="90817"/>
                  </a:lnTo>
                  <a:lnTo>
                    <a:pt x="13231495" y="91440"/>
                  </a:lnTo>
                  <a:lnTo>
                    <a:pt x="13418541" y="91440"/>
                  </a:lnTo>
                  <a:lnTo>
                    <a:pt x="13418541" y="277876"/>
                  </a:lnTo>
                  <a:lnTo>
                    <a:pt x="13418541" y="278130"/>
                  </a:lnTo>
                  <a:lnTo>
                    <a:pt x="13418541" y="2751709"/>
                  </a:lnTo>
                  <a:lnTo>
                    <a:pt x="13509041" y="2751709"/>
                  </a:lnTo>
                  <a:lnTo>
                    <a:pt x="13509041" y="278130"/>
                  </a:lnTo>
                  <a:lnTo>
                    <a:pt x="13509041" y="277876"/>
                  </a:lnTo>
                  <a:lnTo>
                    <a:pt x="13509041" y="91440"/>
                  </a:lnTo>
                  <a:lnTo>
                    <a:pt x="13509041" y="0"/>
                  </a:lnTo>
                  <a:close/>
                </a:path>
                <a:path w="16981170" h="3029584">
                  <a:moveTo>
                    <a:pt x="16980916" y="2752090"/>
                  </a:moveTo>
                  <a:lnTo>
                    <a:pt x="16890403" y="2752090"/>
                  </a:lnTo>
                  <a:lnTo>
                    <a:pt x="16890403" y="2938780"/>
                  </a:lnTo>
                  <a:lnTo>
                    <a:pt x="16703358" y="2938780"/>
                  </a:lnTo>
                  <a:lnTo>
                    <a:pt x="14229512" y="2938754"/>
                  </a:lnTo>
                  <a:lnTo>
                    <a:pt x="14042466" y="2938780"/>
                  </a:lnTo>
                  <a:lnTo>
                    <a:pt x="14042466" y="2752090"/>
                  </a:lnTo>
                  <a:lnTo>
                    <a:pt x="13951966" y="2752090"/>
                  </a:lnTo>
                  <a:lnTo>
                    <a:pt x="13951966" y="2938780"/>
                  </a:lnTo>
                  <a:lnTo>
                    <a:pt x="13951966" y="3028950"/>
                  </a:lnTo>
                  <a:lnTo>
                    <a:pt x="14229512" y="3028950"/>
                  </a:lnTo>
                  <a:lnTo>
                    <a:pt x="14229512" y="3029267"/>
                  </a:lnTo>
                  <a:lnTo>
                    <a:pt x="16703358" y="3029267"/>
                  </a:lnTo>
                  <a:lnTo>
                    <a:pt x="16703358" y="3028950"/>
                  </a:lnTo>
                  <a:lnTo>
                    <a:pt x="16980916" y="3028950"/>
                  </a:lnTo>
                  <a:lnTo>
                    <a:pt x="16980916" y="2938780"/>
                  </a:lnTo>
                  <a:lnTo>
                    <a:pt x="16980916" y="2752090"/>
                  </a:lnTo>
                  <a:close/>
                </a:path>
                <a:path w="16981170" h="3029584">
                  <a:moveTo>
                    <a:pt x="16980916" y="0"/>
                  </a:moveTo>
                  <a:lnTo>
                    <a:pt x="16703358" y="0"/>
                  </a:lnTo>
                  <a:lnTo>
                    <a:pt x="16703358" y="317"/>
                  </a:lnTo>
                  <a:lnTo>
                    <a:pt x="14229512" y="317"/>
                  </a:lnTo>
                  <a:lnTo>
                    <a:pt x="14229512" y="0"/>
                  </a:lnTo>
                  <a:lnTo>
                    <a:pt x="13951966" y="0"/>
                  </a:lnTo>
                  <a:lnTo>
                    <a:pt x="13951966" y="91440"/>
                  </a:lnTo>
                  <a:lnTo>
                    <a:pt x="13951966" y="277876"/>
                  </a:lnTo>
                  <a:lnTo>
                    <a:pt x="13951966" y="278130"/>
                  </a:lnTo>
                  <a:lnTo>
                    <a:pt x="13951966" y="2751709"/>
                  </a:lnTo>
                  <a:lnTo>
                    <a:pt x="14042466" y="2751709"/>
                  </a:lnTo>
                  <a:lnTo>
                    <a:pt x="14042466" y="278130"/>
                  </a:lnTo>
                  <a:lnTo>
                    <a:pt x="14042466" y="277876"/>
                  </a:lnTo>
                  <a:lnTo>
                    <a:pt x="14042466" y="91440"/>
                  </a:lnTo>
                  <a:lnTo>
                    <a:pt x="14229512" y="91440"/>
                  </a:lnTo>
                  <a:lnTo>
                    <a:pt x="14229512" y="90817"/>
                  </a:lnTo>
                  <a:lnTo>
                    <a:pt x="16703358" y="90817"/>
                  </a:lnTo>
                  <a:lnTo>
                    <a:pt x="16703358" y="91440"/>
                  </a:lnTo>
                  <a:lnTo>
                    <a:pt x="16890403" y="91440"/>
                  </a:lnTo>
                  <a:lnTo>
                    <a:pt x="16890403" y="277876"/>
                  </a:lnTo>
                  <a:lnTo>
                    <a:pt x="16890403" y="278130"/>
                  </a:lnTo>
                  <a:lnTo>
                    <a:pt x="16890403" y="2751709"/>
                  </a:lnTo>
                  <a:lnTo>
                    <a:pt x="16980916" y="2751709"/>
                  </a:lnTo>
                  <a:lnTo>
                    <a:pt x="16980916" y="278130"/>
                  </a:lnTo>
                  <a:lnTo>
                    <a:pt x="16980916" y="277876"/>
                  </a:lnTo>
                  <a:lnTo>
                    <a:pt x="16980916" y="91440"/>
                  </a:lnTo>
                  <a:lnTo>
                    <a:pt x="16980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3335" y="7469855"/>
              <a:ext cx="1895402" cy="34232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3335" y="6813311"/>
              <a:ext cx="1895402" cy="34232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819"/>
              <a:t>A</a:t>
            </a:r>
            <a:r>
              <a:rPr dirty="0" spc="290"/>
              <a:t> </a:t>
            </a:r>
            <a:r>
              <a:rPr dirty="0" spc="810"/>
              <a:t>EQUIPA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08083" y="3722529"/>
            <a:ext cx="2847975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13286" y="3722529"/>
            <a:ext cx="2847975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207010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188185" y="3722529"/>
            <a:ext cx="2938780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Times New Roman"/>
              <a:cs typeface="Times New Roman"/>
            </a:endParaRPr>
          </a:p>
          <a:p>
            <a:pPr marL="175895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16320" y="3722529"/>
            <a:ext cx="2847975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Times New Roman"/>
              <a:cs typeface="Times New Roman"/>
            </a:endParaRPr>
          </a:p>
          <a:p>
            <a:pPr marL="182245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660049" y="3722529"/>
            <a:ext cx="2938780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Times New Roman"/>
              <a:cs typeface="Times New Roman"/>
            </a:endParaRPr>
          </a:p>
          <a:p>
            <a:pPr marL="166370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52233" y="6984472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635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36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9135" y="6799133"/>
            <a:ext cx="12342495" cy="1013460"/>
            <a:chOff x="4689135" y="6799133"/>
            <a:chExt cx="12342495" cy="101346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35900" y="7455676"/>
              <a:ext cx="1895402" cy="34232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35900" y="6799133"/>
              <a:ext cx="1895402" cy="34232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64035" y="7469855"/>
              <a:ext cx="1895402" cy="34232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64035" y="6813311"/>
              <a:ext cx="1895402" cy="34232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92170" y="7469855"/>
              <a:ext cx="1895402" cy="34232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92170" y="6813311"/>
              <a:ext cx="1895402" cy="34232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89135" y="7469855"/>
              <a:ext cx="1895402" cy="34232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9135" y="6813311"/>
              <a:ext cx="1895402" cy="342321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4728033" y="6984472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6355" rIns="0" bIns="0" rtlCol="0" vert="horz">
            <a:spAutoFit/>
          </a:bodyPr>
          <a:lstStyle/>
          <a:p>
            <a:pPr marL="71120">
              <a:lnSpc>
                <a:spcPct val="100000"/>
              </a:lnSpc>
              <a:spcBef>
                <a:spcPts val="36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231068" y="6984472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2384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254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702933" y="6984472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2384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254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5174797" y="6970293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032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47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" y="1"/>
            <a:ext cx="18288000" cy="10287000"/>
            <a:chOff x="-1" y="1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1"/>
              <a:ext cx="18288001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78606" y="396226"/>
              <a:ext cx="2066924" cy="10667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01330" y="3607218"/>
              <a:ext cx="15782290" cy="3053715"/>
            </a:xfrm>
            <a:custGeom>
              <a:avLst/>
              <a:gdLst/>
              <a:ahLst/>
              <a:cxnLst/>
              <a:rect l="l" t="t" r="r" b="b"/>
              <a:pathLst>
                <a:path w="15782290" h="3053715">
                  <a:moveTo>
                    <a:pt x="3028950" y="2775966"/>
                  </a:moveTo>
                  <a:lnTo>
                    <a:pt x="2938437" y="2775966"/>
                  </a:lnTo>
                  <a:lnTo>
                    <a:pt x="2938437" y="2962656"/>
                  </a:lnTo>
                  <a:lnTo>
                    <a:pt x="2751391" y="2962656"/>
                  </a:lnTo>
                  <a:lnTo>
                    <a:pt x="277545" y="2962643"/>
                  </a:lnTo>
                  <a:lnTo>
                    <a:pt x="90500" y="2962656"/>
                  </a:lnTo>
                  <a:lnTo>
                    <a:pt x="90500" y="2775966"/>
                  </a:lnTo>
                  <a:lnTo>
                    <a:pt x="0" y="2775966"/>
                  </a:lnTo>
                  <a:lnTo>
                    <a:pt x="0" y="2962656"/>
                  </a:lnTo>
                  <a:lnTo>
                    <a:pt x="0" y="3052826"/>
                  </a:lnTo>
                  <a:lnTo>
                    <a:pt x="277545" y="3052826"/>
                  </a:lnTo>
                  <a:lnTo>
                    <a:pt x="277545" y="3053143"/>
                  </a:lnTo>
                  <a:lnTo>
                    <a:pt x="2751391" y="3053143"/>
                  </a:lnTo>
                  <a:lnTo>
                    <a:pt x="2751391" y="3052826"/>
                  </a:lnTo>
                  <a:lnTo>
                    <a:pt x="3028950" y="3052826"/>
                  </a:lnTo>
                  <a:lnTo>
                    <a:pt x="3028950" y="2962656"/>
                  </a:lnTo>
                  <a:lnTo>
                    <a:pt x="3028950" y="2775966"/>
                  </a:lnTo>
                  <a:close/>
                </a:path>
                <a:path w="15782290" h="3053715">
                  <a:moveTo>
                    <a:pt x="3028950" y="23876"/>
                  </a:moveTo>
                  <a:lnTo>
                    <a:pt x="2751391" y="23876"/>
                  </a:lnTo>
                  <a:lnTo>
                    <a:pt x="2751391" y="24193"/>
                  </a:lnTo>
                  <a:lnTo>
                    <a:pt x="277545" y="24193"/>
                  </a:lnTo>
                  <a:lnTo>
                    <a:pt x="277545" y="23876"/>
                  </a:lnTo>
                  <a:lnTo>
                    <a:pt x="0" y="23876"/>
                  </a:lnTo>
                  <a:lnTo>
                    <a:pt x="0" y="115316"/>
                  </a:lnTo>
                  <a:lnTo>
                    <a:pt x="0" y="301752"/>
                  </a:lnTo>
                  <a:lnTo>
                    <a:pt x="0" y="302006"/>
                  </a:lnTo>
                  <a:lnTo>
                    <a:pt x="0" y="2775597"/>
                  </a:lnTo>
                  <a:lnTo>
                    <a:pt x="90500" y="2775597"/>
                  </a:lnTo>
                  <a:lnTo>
                    <a:pt x="90500" y="302006"/>
                  </a:lnTo>
                  <a:lnTo>
                    <a:pt x="90500" y="301752"/>
                  </a:lnTo>
                  <a:lnTo>
                    <a:pt x="90500" y="115316"/>
                  </a:lnTo>
                  <a:lnTo>
                    <a:pt x="277545" y="115316"/>
                  </a:lnTo>
                  <a:lnTo>
                    <a:pt x="277545" y="114706"/>
                  </a:lnTo>
                  <a:lnTo>
                    <a:pt x="2751391" y="114706"/>
                  </a:lnTo>
                  <a:lnTo>
                    <a:pt x="2751391" y="115316"/>
                  </a:lnTo>
                  <a:lnTo>
                    <a:pt x="2938437" y="115316"/>
                  </a:lnTo>
                  <a:lnTo>
                    <a:pt x="2938437" y="301752"/>
                  </a:lnTo>
                  <a:lnTo>
                    <a:pt x="2938437" y="302006"/>
                  </a:lnTo>
                  <a:lnTo>
                    <a:pt x="2938437" y="2775597"/>
                  </a:lnTo>
                  <a:lnTo>
                    <a:pt x="3028950" y="2775597"/>
                  </a:lnTo>
                  <a:lnTo>
                    <a:pt x="3028950" y="302006"/>
                  </a:lnTo>
                  <a:lnTo>
                    <a:pt x="3028950" y="301752"/>
                  </a:lnTo>
                  <a:lnTo>
                    <a:pt x="3028950" y="115316"/>
                  </a:lnTo>
                  <a:lnTo>
                    <a:pt x="3028950" y="23876"/>
                  </a:lnTo>
                  <a:close/>
                </a:path>
                <a:path w="15782290" h="3053715">
                  <a:moveTo>
                    <a:pt x="7360272" y="2752090"/>
                  </a:moveTo>
                  <a:lnTo>
                    <a:pt x="7269772" y="2752090"/>
                  </a:lnTo>
                  <a:lnTo>
                    <a:pt x="7269772" y="2938780"/>
                  </a:lnTo>
                  <a:lnTo>
                    <a:pt x="7082726" y="2938780"/>
                  </a:lnTo>
                  <a:lnTo>
                    <a:pt x="4608881" y="2938767"/>
                  </a:lnTo>
                  <a:lnTo>
                    <a:pt x="4421835" y="2938780"/>
                  </a:lnTo>
                  <a:lnTo>
                    <a:pt x="4421835" y="2752090"/>
                  </a:lnTo>
                  <a:lnTo>
                    <a:pt x="4331322" y="2752090"/>
                  </a:lnTo>
                  <a:lnTo>
                    <a:pt x="4331322" y="2938780"/>
                  </a:lnTo>
                  <a:lnTo>
                    <a:pt x="4331322" y="3028950"/>
                  </a:lnTo>
                  <a:lnTo>
                    <a:pt x="4608881" y="3028950"/>
                  </a:lnTo>
                  <a:lnTo>
                    <a:pt x="4608881" y="3029267"/>
                  </a:lnTo>
                  <a:lnTo>
                    <a:pt x="7082726" y="3029267"/>
                  </a:lnTo>
                  <a:lnTo>
                    <a:pt x="7082726" y="3028950"/>
                  </a:lnTo>
                  <a:lnTo>
                    <a:pt x="7360272" y="3028950"/>
                  </a:lnTo>
                  <a:lnTo>
                    <a:pt x="7360272" y="2938780"/>
                  </a:lnTo>
                  <a:lnTo>
                    <a:pt x="7360272" y="2752090"/>
                  </a:lnTo>
                  <a:close/>
                </a:path>
                <a:path w="15782290" h="3053715">
                  <a:moveTo>
                    <a:pt x="7360272" y="0"/>
                  </a:moveTo>
                  <a:lnTo>
                    <a:pt x="7082726" y="0"/>
                  </a:lnTo>
                  <a:lnTo>
                    <a:pt x="7082726" y="317"/>
                  </a:lnTo>
                  <a:lnTo>
                    <a:pt x="4608881" y="317"/>
                  </a:lnTo>
                  <a:lnTo>
                    <a:pt x="4608881" y="0"/>
                  </a:lnTo>
                  <a:lnTo>
                    <a:pt x="4331322" y="0"/>
                  </a:lnTo>
                  <a:lnTo>
                    <a:pt x="4331322" y="91440"/>
                  </a:lnTo>
                  <a:lnTo>
                    <a:pt x="4331322" y="277876"/>
                  </a:lnTo>
                  <a:lnTo>
                    <a:pt x="4331322" y="278130"/>
                  </a:lnTo>
                  <a:lnTo>
                    <a:pt x="4331322" y="2751721"/>
                  </a:lnTo>
                  <a:lnTo>
                    <a:pt x="4421835" y="2751721"/>
                  </a:lnTo>
                  <a:lnTo>
                    <a:pt x="4421835" y="278130"/>
                  </a:lnTo>
                  <a:lnTo>
                    <a:pt x="4421835" y="277876"/>
                  </a:lnTo>
                  <a:lnTo>
                    <a:pt x="4421835" y="91440"/>
                  </a:lnTo>
                  <a:lnTo>
                    <a:pt x="4608881" y="91440"/>
                  </a:lnTo>
                  <a:lnTo>
                    <a:pt x="4608881" y="90830"/>
                  </a:lnTo>
                  <a:lnTo>
                    <a:pt x="7082726" y="90830"/>
                  </a:lnTo>
                  <a:lnTo>
                    <a:pt x="7082726" y="91440"/>
                  </a:lnTo>
                  <a:lnTo>
                    <a:pt x="7269772" y="91440"/>
                  </a:lnTo>
                  <a:lnTo>
                    <a:pt x="7269772" y="277876"/>
                  </a:lnTo>
                  <a:lnTo>
                    <a:pt x="7269772" y="278130"/>
                  </a:lnTo>
                  <a:lnTo>
                    <a:pt x="7269772" y="2751721"/>
                  </a:lnTo>
                  <a:lnTo>
                    <a:pt x="7360272" y="2751721"/>
                  </a:lnTo>
                  <a:lnTo>
                    <a:pt x="7360272" y="278130"/>
                  </a:lnTo>
                  <a:lnTo>
                    <a:pt x="7360272" y="277876"/>
                  </a:lnTo>
                  <a:lnTo>
                    <a:pt x="7360272" y="91440"/>
                  </a:lnTo>
                  <a:lnTo>
                    <a:pt x="7360272" y="0"/>
                  </a:lnTo>
                  <a:close/>
                </a:path>
                <a:path w="15782290" h="3053715">
                  <a:moveTo>
                    <a:pt x="11571084" y="2775966"/>
                  </a:moveTo>
                  <a:lnTo>
                    <a:pt x="11480584" y="2775966"/>
                  </a:lnTo>
                  <a:lnTo>
                    <a:pt x="11480584" y="2962656"/>
                  </a:lnTo>
                  <a:lnTo>
                    <a:pt x="11293539" y="2962656"/>
                  </a:lnTo>
                  <a:lnTo>
                    <a:pt x="8819693" y="2962643"/>
                  </a:lnTo>
                  <a:lnTo>
                    <a:pt x="8632647" y="2962656"/>
                  </a:lnTo>
                  <a:lnTo>
                    <a:pt x="8632647" y="2775966"/>
                  </a:lnTo>
                  <a:lnTo>
                    <a:pt x="8542134" y="2775966"/>
                  </a:lnTo>
                  <a:lnTo>
                    <a:pt x="8542134" y="2962656"/>
                  </a:lnTo>
                  <a:lnTo>
                    <a:pt x="8542134" y="3052826"/>
                  </a:lnTo>
                  <a:lnTo>
                    <a:pt x="8819693" y="3052826"/>
                  </a:lnTo>
                  <a:lnTo>
                    <a:pt x="8819693" y="3053143"/>
                  </a:lnTo>
                  <a:lnTo>
                    <a:pt x="11293539" y="3053143"/>
                  </a:lnTo>
                  <a:lnTo>
                    <a:pt x="11293539" y="3052826"/>
                  </a:lnTo>
                  <a:lnTo>
                    <a:pt x="11571084" y="3052826"/>
                  </a:lnTo>
                  <a:lnTo>
                    <a:pt x="11571084" y="2962656"/>
                  </a:lnTo>
                  <a:lnTo>
                    <a:pt x="11571084" y="2775966"/>
                  </a:lnTo>
                  <a:close/>
                </a:path>
                <a:path w="15782290" h="3053715">
                  <a:moveTo>
                    <a:pt x="11571084" y="23876"/>
                  </a:moveTo>
                  <a:lnTo>
                    <a:pt x="11293539" y="23876"/>
                  </a:lnTo>
                  <a:lnTo>
                    <a:pt x="11293539" y="24193"/>
                  </a:lnTo>
                  <a:lnTo>
                    <a:pt x="8819693" y="24193"/>
                  </a:lnTo>
                  <a:lnTo>
                    <a:pt x="8819693" y="23876"/>
                  </a:lnTo>
                  <a:lnTo>
                    <a:pt x="8542134" y="23876"/>
                  </a:lnTo>
                  <a:lnTo>
                    <a:pt x="8542134" y="115316"/>
                  </a:lnTo>
                  <a:lnTo>
                    <a:pt x="8542134" y="301752"/>
                  </a:lnTo>
                  <a:lnTo>
                    <a:pt x="8542134" y="302006"/>
                  </a:lnTo>
                  <a:lnTo>
                    <a:pt x="8542134" y="2775597"/>
                  </a:lnTo>
                  <a:lnTo>
                    <a:pt x="8632647" y="2775597"/>
                  </a:lnTo>
                  <a:lnTo>
                    <a:pt x="8632647" y="302006"/>
                  </a:lnTo>
                  <a:lnTo>
                    <a:pt x="8632647" y="301752"/>
                  </a:lnTo>
                  <a:lnTo>
                    <a:pt x="8632647" y="115316"/>
                  </a:lnTo>
                  <a:lnTo>
                    <a:pt x="8819693" y="115316"/>
                  </a:lnTo>
                  <a:lnTo>
                    <a:pt x="8819693" y="114706"/>
                  </a:lnTo>
                  <a:lnTo>
                    <a:pt x="11293539" y="114706"/>
                  </a:lnTo>
                  <a:lnTo>
                    <a:pt x="11293539" y="115316"/>
                  </a:lnTo>
                  <a:lnTo>
                    <a:pt x="11480584" y="115316"/>
                  </a:lnTo>
                  <a:lnTo>
                    <a:pt x="11480584" y="301752"/>
                  </a:lnTo>
                  <a:lnTo>
                    <a:pt x="11480584" y="302006"/>
                  </a:lnTo>
                  <a:lnTo>
                    <a:pt x="11480584" y="2775597"/>
                  </a:lnTo>
                  <a:lnTo>
                    <a:pt x="11571084" y="2775597"/>
                  </a:lnTo>
                  <a:lnTo>
                    <a:pt x="11571084" y="302006"/>
                  </a:lnTo>
                  <a:lnTo>
                    <a:pt x="11571084" y="301752"/>
                  </a:lnTo>
                  <a:lnTo>
                    <a:pt x="11571084" y="115316"/>
                  </a:lnTo>
                  <a:lnTo>
                    <a:pt x="11571084" y="23876"/>
                  </a:lnTo>
                  <a:close/>
                </a:path>
                <a:path w="15782290" h="3053715">
                  <a:moveTo>
                    <a:pt x="15781909" y="2775966"/>
                  </a:moveTo>
                  <a:lnTo>
                    <a:pt x="15691396" y="2775966"/>
                  </a:lnTo>
                  <a:lnTo>
                    <a:pt x="15691396" y="2962656"/>
                  </a:lnTo>
                  <a:lnTo>
                    <a:pt x="15504351" y="2962656"/>
                  </a:lnTo>
                  <a:lnTo>
                    <a:pt x="13030505" y="2962643"/>
                  </a:lnTo>
                  <a:lnTo>
                    <a:pt x="12843459" y="2962656"/>
                  </a:lnTo>
                  <a:lnTo>
                    <a:pt x="12843459" y="2775966"/>
                  </a:lnTo>
                  <a:lnTo>
                    <a:pt x="12752959" y="2775966"/>
                  </a:lnTo>
                  <a:lnTo>
                    <a:pt x="12752959" y="2962656"/>
                  </a:lnTo>
                  <a:lnTo>
                    <a:pt x="12752959" y="3052826"/>
                  </a:lnTo>
                  <a:lnTo>
                    <a:pt x="13030505" y="3052826"/>
                  </a:lnTo>
                  <a:lnTo>
                    <a:pt x="13030505" y="3053143"/>
                  </a:lnTo>
                  <a:lnTo>
                    <a:pt x="15504351" y="3053143"/>
                  </a:lnTo>
                  <a:lnTo>
                    <a:pt x="15504351" y="3052826"/>
                  </a:lnTo>
                  <a:lnTo>
                    <a:pt x="15781909" y="3052826"/>
                  </a:lnTo>
                  <a:lnTo>
                    <a:pt x="15781909" y="2962656"/>
                  </a:lnTo>
                  <a:lnTo>
                    <a:pt x="15781909" y="2775966"/>
                  </a:lnTo>
                  <a:close/>
                </a:path>
                <a:path w="15782290" h="3053715">
                  <a:moveTo>
                    <a:pt x="15781909" y="23876"/>
                  </a:moveTo>
                  <a:lnTo>
                    <a:pt x="15504351" y="23876"/>
                  </a:lnTo>
                  <a:lnTo>
                    <a:pt x="15504351" y="24193"/>
                  </a:lnTo>
                  <a:lnTo>
                    <a:pt x="13030505" y="24193"/>
                  </a:lnTo>
                  <a:lnTo>
                    <a:pt x="13030505" y="23876"/>
                  </a:lnTo>
                  <a:lnTo>
                    <a:pt x="12752959" y="23876"/>
                  </a:lnTo>
                  <a:lnTo>
                    <a:pt x="12752959" y="115316"/>
                  </a:lnTo>
                  <a:lnTo>
                    <a:pt x="12752959" y="301752"/>
                  </a:lnTo>
                  <a:lnTo>
                    <a:pt x="12752959" y="302006"/>
                  </a:lnTo>
                  <a:lnTo>
                    <a:pt x="12752959" y="2775597"/>
                  </a:lnTo>
                  <a:lnTo>
                    <a:pt x="12843459" y="2775597"/>
                  </a:lnTo>
                  <a:lnTo>
                    <a:pt x="12843459" y="302006"/>
                  </a:lnTo>
                  <a:lnTo>
                    <a:pt x="12843459" y="301752"/>
                  </a:lnTo>
                  <a:lnTo>
                    <a:pt x="12843459" y="115316"/>
                  </a:lnTo>
                  <a:lnTo>
                    <a:pt x="13030505" y="115316"/>
                  </a:lnTo>
                  <a:lnTo>
                    <a:pt x="13030505" y="114706"/>
                  </a:lnTo>
                  <a:lnTo>
                    <a:pt x="15504351" y="114706"/>
                  </a:lnTo>
                  <a:lnTo>
                    <a:pt x="15504351" y="115316"/>
                  </a:lnTo>
                  <a:lnTo>
                    <a:pt x="15691396" y="115316"/>
                  </a:lnTo>
                  <a:lnTo>
                    <a:pt x="15691396" y="301752"/>
                  </a:lnTo>
                  <a:lnTo>
                    <a:pt x="15691396" y="302006"/>
                  </a:lnTo>
                  <a:lnTo>
                    <a:pt x="15691396" y="2775597"/>
                  </a:lnTo>
                  <a:lnTo>
                    <a:pt x="15781909" y="2775597"/>
                  </a:lnTo>
                  <a:lnTo>
                    <a:pt x="15781909" y="302006"/>
                  </a:lnTo>
                  <a:lnTo>
                    <a:pt x="15781909" y="301752"/>
                  </a:lnTo>
                  <a:lnTo>
                    <a:pt x="15781909" y="115316"/>
                  </a:lnTo>
                  <a:lnTo>
                    <a:pt x="15781909" y="238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7691" y="7455675"/>
              <a:ext cx="1895402" cy="34232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7691" y="6799132"/>
              <a:ext cx="1895402" cy="34232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819"/>
              <a:t>A</a:t>
            </a:r>
            <a:r>
              <a:rPr dirty="0" spc="290"/>
              <a:t> </a:t>
            </a:r>
            <a:r>
              <a:rPr dirty="0" spc="810"/>
              <a:t>EQUIPA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391842" y="3722531"/>
            <a:ext cx="2847975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175895">
              <a:lnSpc>
                <a:spcPct val="100000"/>
              </a:lnSpc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23169" y="3698656"/>
            <a:ext cx="2938780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Times New Roman"/>
              <a:cs typeface="Times New Roman"/>
            </a:endParaRPr>
          </a:p>
          <a:p>
            <a:pPr marL="209550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144798" y="3722531"/>
            <a:ext cx="2938780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175895">
              <a:lnSpc>
                <a:spcPct val="100000"/>
              </a:lnSpc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933982" y="3722531"/>
            <a:ext cx="2938780" cy="284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  <a:spcBef>
                <a:spcPts val="5"/>
              </a:spcBef>
            </a:pPr>
            <a:r>
              <a:rPr dirty="0" sz="3400" spc="260" b="1">
                <a:solidFill>
                  <a:srgbClr val="FFFFFF"/>
                </a:solidFill>
                <a:latin typeface="Calibri"/>
                <a:cs typeface="Calibri"/>
              </a:rPr>
              <a:t>[fotografia]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906590" y="6970293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032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47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6199018" y="6770557"/>
            <a:ext cx="10455910" cy="1042035"/>
            <a:chOff x="6199018" y="6770557"/>
            <a:chExt cx="10455910" cy="1042035"/>
          </a:xfrm>
        </p:grpSpPr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59141" y="7427100"/>
              <a:ext cx="1895402" cy="34232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59141" y="6770557"/>
              <a:ext cx="1895402" cy="34232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09832" y="7469855"/>
              <a:ext cx="1895402" cy="34232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09832" y="6813312"/>
              <a:ext cx="1895402" cy="34232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99018" y="7469855"/>
              <a:ext cx="1895402" cy="34232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99018" y="6813312"/>
              <a:ext cx="1895402" cy="342321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6237916" y="6984473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6355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36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448731" y="6984473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635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365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798039" y="6941718"/>
            <a:ext cx="1818005" cy="6565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8890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700"/>
              </a:spcBef>
            </a:pPr>
            <a:r>
              <a:rPr dirty="0" sz="3400" spc="350" b="1">
                <a:latin typeface="Calibri"/>
                <a:cs typeface="Calibri"/>
              </a:rPr>
              <a:t>[NOME]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1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5426" y="1733183"/>
              <a:ext cx="12306299" cy="320992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02907"/>
              <a:ext cx="5031477" cy="95842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864737"/>
              <a:ext cx="5031477" cy="95842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343949"/>
              <a:ext cx="4923790" cy="1838325"/>
            </a:xfrm>
            <a:custGeom>
              <a:avLst/>
              <a:gdLst/>
              <a:ahLst/>
              <a:cxnLst/>
              <a:rect l="l" t="t" r="r" b="b"/>
              <a:pathLst>
                <a:path w="4923790" h="1838325">
                  <a:moveTo>
                    <a:pt x="4923585" y="1837987"/>
                  </a:moveTo>
                  <a:lnTo>
                    <a:pt x="0" y="1837987"/>
                  </a:lnTo>
                  <a:lnTo>
                    <a:pt x="0" y="0"/>
                  </a:lnTo>
                  <a:lnTo>
                    <a:pt x="4923585" y="0"/>
                  </a:lnTo>
                  <a:lnTo>
                    <a:pt x="4923585" y="1837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5152" y="6702907"/>
              <a:ext cx="5267122" cy="95842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5152" y="4864737"/>
              <a:ext cx="5267122" cy="95842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883247" y="5343949"/>
              <a:ext cx="5051425" cy="1838325"/>
            </a:xfrm>
            <a:custGeom>
              <a:avLst/>
              <a:gdLst/>
              <a:ahLst/>
              <a:cxnLst/>
              <a:rect l="l" t="t" r="r" b="b"/>
              <a:pathLst>
                <a:path w="5051425" h="1838325">
                  <a:moveTo>
                    <a:pt x="5051136" y="1837987"/>
                  </a:moveTo>
                  <a:lnTo>
                    <a:pt x="0" y="1837987"/>
                  </a:lnTo>
                  <a:lnTo>
                    <a:pt x="0" y="0"/>
                  </a:lnTo>
                  <a:lnTo>
                    <a:pt x="5051136" y="0"/>
                  </a:lnTo>
                  <a:lnTo>
                    <a:pt x="5051136" y="1837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38017" y="6702907"/>
              <a:ext cx="5267122" cy="95842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38017" y="4864737"/>
              <a:ext cx="5267122" cy="95842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9846112" y="5343949"/>
              <a:ext cx="5051425" cy="1838325"/>
            </a:xfrm>
            <a:custGeom>
              <a:avLst/>
              <a:gdLst/>
              <a:ahLst/>
              <a:cxnLst/>
              <a:rect l="l" t="t" r="r" b="b"/>
              <a:pathLst>
                <a:path w="5051425" h="1838325">
                  <a:moveTo>
                    <a:pt x="5051136" y="1837987"/>
                  </a:moveTo>
                  <a:lnTo>
                    <a:pt x="0" y="1837987"/>
                  </a:lnTo>
                  <a:lnTo>
                    <a:pt x="0" y="0"/>
                  </a:lnTo>
                  <a:lnTo>
                    <a:pt x="5051136" y="0"/>
                  </a:lnTo>
                  <a:lnTo>
                    <a:pt x="5051136" y="1837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23766" y="6702907"/>
              <a:ext cx="3664232" cy="95842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23766" y="4864737"/>
              <a:ext cx="3664232" cy="95842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4731860" y="5343949"/>
              <a:ext cx="3556635" cy="1838325"/>
            </a:xfrm>
            <a:custGeom>
              <a:avLst/>
              <a:gdLst/>
              <a:ahLst/>
              <a:cxnLst/>
              <a:rect l="l" t="t" r="r" b="b"/>
              <a:pathLst>
                <a:path w="3556634" h="1838325">
                  <a:moveTo>
                    <a:pt x="0" y="0"/>
                  </a:moveTo>
                  <a:lnTo>
                    <a:pt x="3556138" y="0"/>
                  </a:lnTo>
                  <a:lnTo>
                    <a:pt x="3556138" y="1837987"/>
                  </a:lnTo>
                  <a:lnTo>
                    <a:pt x="0" y="1837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3236422" y="5713652"/>
            <a:ext cx="1252093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145" b="1">
                <a:latin typeface="Tahoma"/>
                <a:cs typeface="Tahoma"/>
              </a:rPr>
              <a:t>PROPOSTA</a:t>
            </a:r>
            <a:r>
              <a:rPr dirty="0" sz="7000" spc="-409" b="1">
                <a:latin typeface="Tahoma"/>
                <a:cs typeface="Tahoma"/>
              </a:rPr>
              <a:t> </a:t>
            </a:r>
            <a:r>
              <a:rPr dirty="0" sz="7000" spc="215" b="1">
                <a:latin typeface="Tahoma"/>
                <a:cs typeface="Tahoma"/>
              </a:rPr>
              <a:t>DE</a:t>
            </a:r>
            <a:r>
              <a:rPr dirty="0" sz="7000" spc="-409" b="1">
                <a:latin typeface="Tahoma"/>
                <a:cs typeface="Tahoma"/>
              </a:rPr>
              <a:t> </a:t>
            </a:r>
            <a:r>
              <a:rPr dirty="0" sz="7000" spc="150" b="1">
                <a:latin typeface="Tahoma"/>
                <a:cs typeface="Tahoma"/>
              </a:rPr>
              <a:t>RESOLUÇÃO</a:t>
            </a:r>
            <a:endParaRPr sz="7000">
              <a:latin typeface="Tahoma"/>
              <a:cs typeface="Tahoma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0" y="0"/>
            <a:ext cx="18288000" cy="9874250"/>
            <a:chOff x="0" y="0"/>
            <a:chExt cx="18288000" cy="9874250"/>
          </a:xfrm>
        </p:grpSpPr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0"/>
              <a:ext cx="18287999" cy="179370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29980" y="8311604"/>
              <a:ext cx="3028949" cy="1562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CB05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55186" y="1402192"/>
            <a:ext cx="3032812" cy="630096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207" y="3"/>
            <a:ext cx="5872867" cy="20051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78605" y="396225"/>
            <a:ext cx="2066924" cy="1066799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391218" y="1721502"/>
            <a:ext cx="15507969" cy="7743190"/>
            <a:chOff x="1391218" y="1721502"/>
            <a:chExt cx="15507969" cy="7743190"/>
          </a:xfrm>
        </p:grpSpPr>
        <p:sp>
          <p:nvSpPr>
            <p:cNvPr id="7" name="object 7" descr=""/>
            <p:cNvSpPr/>
            <p:nvPr/>
          </p:nvSpPr>
          <p:spPr>
            <a:xfrm>
              <a:off x="1391218" y="1721502"/>
              <a:ext cx="15507969" cy="7743190"/>
            </a:xfrm>
            <a:custGeom>
              <a:avLst/>
              <a:gdLst/>
              <a:ahLst/>
              <a:cxnLst/>
              <a:rect l="l" t="t" r="r" b="b"/>
              <a:pathLst>
                <a:path w="15507969" h="7743190">
                  <a:moveTo>
                    <a:pt x="15194963" y="7742563"/>
                  </a:moveTo>
                  <a:lnTo>
                    <a:pt x="312430" y="7742563"/>
                  </a:lnTo>
                  <a:lnTo>
                    <a:pt x="266257" y="7739176"/>
                  </a:lnTo>
                  <a:lnTo>
                    <a:pt x="222190" y="7729336"/>
                  </a:lnTo>
                  <a:lnTo>
                    <a:pt x="180710" y="7713527"/>
                  </a:lnTo>
                  <a:lnTo>
                    <a:pt x="142301" y="7692233"/>
                  </a:lnTo>
                  <a:lnTo>
                    <a:pt x="107446" y="7665935"/>
                  </a:lnTo>
                  <a:lnTo>
                    <a:pt x="76628" y="7635117"/>
                  </a:lnTo>
                  <a:lnTo>
                    <a:pt x="50330" y="7600262"/>
                  </a:lnTo>
                  <a:lnTo>
                    <a:pt x="29035" y="7561853"/>
                  </a:lnTo>
                  <a:lnTo>
                    <a:pt x="13226" y="7520373"/>
                  </a:lnTo>
                  <a:lnTo>
                    <a:pt x="3387" y="7476305"/>
                  </a:lnTo>
                  <a:lnTo>
                    <a:pt x="0" y="7430133"/>
                  </a:lnTo>
                  <a:lnTo>
                    <a:pt x="0" y="312430"/>
                  </a:lnTo>
                  <a:lnTo>
                    <a:pt x="3387" y="266257"/>
                  </a:lnTo>
                  <a:lnTo>
                    <a:pt x="13226" y="222190"/>
                  </a:lnTo>
                  <a:lnTo>
                    <a:pt x="29035" y="180710"/>
                  </a:lnTo>
                  <a:lnTo>
                    <a:pt x="50330" y="142301"/>
                  </a:lnTo>
                  <a:lnTo>
                    <a:pt x="76628" y="107446"/>
                  </a:lnTo>
                  <a:lnTo>
                    <a:pt x="107446" y="76628"/>
                  </a:lnTo>
                  <a:lnTo>
                    <a:pt x="142301" y="50330"/>
                  </a:lnTo>
                  <a:lnTo>
                    <a:pt x="180710" y="29035"/>
                  </a:lnTo>
                  <a:lnTo>
                    <a:pt x="222190" y="13226"/>
                  </a:lnTo>
                  <a:lnTo>
                    <a:pt x="266257" y="3387"/>
                  </a:lnTo>
                  <a:lnTo>
                    <a:pt x="312430" y="0"/>
                  </a:lnTo>
                  <a:lnTo>
                    <a:pt x="15194964" y="0"/>
                  </a:lnTo>
                  <a:lnTo>
                    <a:pt x="15241136" y="3387"/>
                  </a:lnTo>
                  <a:lnTo>
                    <a:pt x="15285204" y="13226"/>
                  </a:lnTo>
                  <a:lnTo>
                    <a:pt x="15326684" y="29035"/>
                  </a:lnTo>
                  <a:lnTo>
                    <a:pt x="15365093" y="50330"/>
                  </a:lnTo>
                  <a:lnTo>
                    <a:pt x="15399948" y="76628"/>
                  </a:lnTo>
                  <a:lnTo>
                    <a:pt x="15430766" y="107446"/>
                  </a:lnTo>
                  <a:lnTo>
                    <a:pt x="15457064" y="142301"/>
                  </a:lnTo>
                  <a:lnTo>
                    <a:pt x="15478359" y="180710"/>
                  </a:lnTo>
                  <a:lnTo>
                    <a:pt x="15494168" y="222190"/>
                  </a:lnTo>
                  <a:lnTo>
                    <a:pt x="15504007" y="266257"/>
                  </a:lnTo>
                  <a:lnTo>
                    <a:pt x="15507394" y="312430"/>
                  </a:lnTo>
                  <a:lnTo>
                    <a:pt x="15507394" y="7430133"/>
                  </a:lnTo>
                  <a:lnTo>
                    <a:pt x="15504007" y="7476305"/>
                  </a:lnTo>
                  <a:lnTo>
                    <a:pt x="15494167" y="7520373"/>
                  </a:lnTo>
                  <a:lnTo>
                    <a:pt x="15478359" y="7561853"/>
                  </a:lnTo>
                  <a:lnTo>
                    <a:pt x="15457064" y="7600262"/>
                  </a:lnTo>
                  <a:lnTo>
                    <a:pt x="15430765" y="7635117"/>
                  </a:lnTo>
                  <a:lnTo>
                    <a:pt x="15399947" y="7665935"/>
                  </a:lnTo>
                  <a:lnTo>
                    <a:pt x="15365092" y="7692233"/>
                  </a:lnTo>
                  <a:lnTo>
                    <a:pt x="15326683" y="7713527"/>
                  </a:lnTo>
                  <a:lnTo>
                    <a:pt x="15285203" y="7729336"/>
                  </a:lnTo>
                  <a:lnTo>
                    <a:pt x="15241135" y="7739176"/>
                  </a:lnTo>
                  <a:lnTo>
                    <a:pt x="15194963" y="77425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124919" y="2361113"/>
              <a:ext cx="0" cy="6496685"/>
            </a:xfrm>
            <a:custGeom>
              <a:avLst/>
              <a:gdLst/>
              <a:ahLst/>
              <a:cxnLst/>
              <a:rect l="l" t="t" r="r" b="b"/>
              <a:pathLst>
                <a:path w="0" h="6496684">
                  <a:moveTo>
                    <a:pt x="0" y="6496108"/>
                  </a:moveTo>
                  <a:lnTo>
                    <a:pt x="0" y="0"/>
                  </a:lnTo>
                </a:path>
              </a:pathLst>
            </a:custGeom>
            <a:ln w="38122">
              <a:solidFill>
                <a:srgbClr val="8A090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51249" y="2350973"/>
            <a:ext cx="210883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60">
                <a:solidFill>
                  <a:srgbClr val="8A0909"/>
                </a:solidFill>
                <a:latin typeface="Tahoma"/>
                <a:cs typeface="Tahoma"/>
              </a:rPr>
              <a:t>PRESENTE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8714" y="396225"/>
            <a:ext cx="5105399" cy="1333499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751249" y="3023265"/>
            <a:ext cx="422275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 b="1">
                <a:latin typeface="Tahoma"/>
                <a:cs typeface="Tahoma"/>
              </a:rPr>
              <a:t>Problema/Necessidade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51249" y="3808298"/>
            <a:ext cx="1562735" cy="136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00"/>
              </a:lnSpc>
              <a:spcBef>
                <a:spcPts val="100"/>
              </a:spcBef>
            </a:pPr>
            <a:r>
              <a:rPr dirty="0" sz="2600" spc="120">
                <a:solidFill>
                  <a:srgbClr val="525050"/>
                </a:solidFill>
                <a:latin typeface="Tahoma"/>
                <a:cs typeface="Tahoma"/>
              </a:rPr>
              <a:t>[Causa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-25">
                <a:solidFill>
                  <a:srgbClr val="525050"/>
                </a:solidFill>
                <a:latin typeface="Tahoma"/>
                <a:cs typeface="Tahoma"/>
              </a:rPr>
              <a:t>1]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ts val="2475"/>
              </a:lnSpc>
            </a:pPr>
            <a:r>
              <a:rPr dirty="0" sz="2600" spc="120">
                <a:solidFill>
                  <a:srgbClr val="525050"/>
                </a:solidFill>
                <a:latin typeface="Tahoma"/>
                <a:cs typeface="Tahoma"/>
              </a:rPr>
              <a:t>[Causa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135">
                <a:solidFill>
                  <a:srgbClr val="525050"/>
                </a:solidFill>
                <a:latin typeface="Tahoma"/>
                <a:cs typeface="Tahoma"/>
              </a:rPr>
              <a:t>2]</a:t>
            </a:r>
            <a:endParaRPr sz="2600">
              <a:latin typeface="Tahoma"/>
              <a:cs typeface="Tahoma"/>
            </a:endParaRPr>
          </a:p>
          <a:p>
            <a:pPr marL="12700" marR="20955">
              <a:lnSpc>
                <a:spcPct val="79300"/>
              </a:lnSpc>
              <a:spcBef>
                <a:spcPts val="320"/>
              </a:spcBef>
            </a:pPr>
            <a:r>
              <a:rPr dirty="0" sz="2600" spc="120">
                <a:solidFill>
                  <a:srgbClr val="525050"/>
                </a:solidFill>
                <a:latin typeface="Tahoma"/>
                <a:cs typeface="Tahoma"/>
              </a:rPr>
              <a:t>[Causa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70">
                <a:solidFill>
                  <a:srgbClr val="525050"/>
                </a:solidFill>
                <a:latin typeface="Tahoma"/>
                <a:cs typeface="Tahoma"/>
              </a:rPr>
              <a:t>3] </a:t>
            </a:r>
            <a:r>
              <a:rPr dirty="0" sz="2600" spc="-10">
                <a:solidFill>
                  <a:srgbClr val="525050"/>
                </a:solidFill>
                <a:latin typeface="Tahoma"/>
                <a:cs typeface="Tahoma"/>
              </a:rPr>
              <a:t>[...]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549110" y="2120496"/>
            <a:ext cx="1706880" cy="2101850"/>
          </a:xfrm>
          <a:prstGeom prst="rect">
            <a:avLst/>
          </a:prstGeom>
        </p:spPr>
        <p:txBody>
          <a:bodyPr wrap="square" lIns="0" tIns="24320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915"/>
              </a:spcBef>
            </a:pPr>
            <a:r>
              <a:rPr dirty="0" sz="3000" spc="-10" b="1">
                <a:solidFill>
                  <a:srgbClr val="8A0909"/>
                </a:solidFill>
                <a:latin typeface="Tahoma"/>
                <a:cs typeface="Tahoma"/>
              </a:rPr>
              <a:t>FUTURO</a:t>
            </a:r>
            <a:endParaRPr sz="3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89"/>
              </a:spcBef>
            </a:pPr>
            <a:r>
              <a:rPr dirty="0" sz="2800" spc="-10" b="1">
                <a:latin typeface="Tahoma"/>
                <a:cs typeface="Tahoma"/>
              </a:rPr>
              <a:t>Solução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765"/>
              </a:spcBef>
            </a:pPr>
            <a:r>
              <a:rPr dirty="0" sz="2600" spc="100">
                <a:solidFill>
                  <a:srgbClr val="8A0909"/>
                </a:solidFill>
                <a:latin typeface="Tahoma"/>
                <a:cs typeface="Tahoma"/>
              </a:rPr>
              <a:t>[Texto]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51249" y="6249404"/>
            <a:ext cx="4060825" cy="2258695"/>
          </a:xfrm>
          <a:prstGeom prst="rect">
            <a:avLst/>
          </a:prstGeom>
        </p:spPr>
        <p:txBody>
          <a:bodyPr wrap="square" lIns="0" tIns="254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dirty="0" sz="2800" b="1">
                <a:latin typeface="Tahoma"/>
                <a:cs typeface="Tahoma"/>
              </a:rPr>
              <a:t>Realidade</a:t>
            </a:r>
            <a:r>
              <a:rPr dirty="0" sz="2800" spc="-5" b="1">
                <a:latin typeface="Tahoma"/>
                <a:cs typeface="Tahoma"/>
              </a:rPr>
              <a:t> </a:t>
            </a:r>
            <a:r>
              <a:rPr dirty="0" sz="2800" spc="65" b="1">
                <a:latin typeface="Tahoma"/>
                <a:cs typeface="Tahoma"/>
              </a:rPr>
              <a:t>da</a:t>
            </a:r>
            <a:r>
              <a:rPr dirty="0" sz="2800" b="1">
                <a:latin typeface="Tahoma"/>
                <a:cs typeface="Tahoma"/>
              </a:rPr>
              <a:t> </a:t>
            </a:r>
            <a:r>
              <a:rPr dirty="0" sz="2800" spc="35" b="1">
                <a:latin typeface="Tahoma"/>
                <a:cs typeface="Tahoma"/>
              </a:rPr>
              <a:t>empresa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ts val="2795"/>
              </a:lnSpc>
              <a:spcBef>
                <a:spcPts val="1770"/>
              </a:spcBef>
            </a:pPr>
            <a:r>
              <a:rPr dirty="0" sz="2600" spc="165">
                <a:solidFill>
                  <a:srgbClr val="525050"/>
                </a:solidFill>
                <a:latin typeface="Tahoma"/>
                <a:cs typeface="Tahoma"/>
              </a:rPr>
              <a:t>[Impacto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-25">
                <a:solidFill>
                  <a:srgbClr val="525050"/>
                </a:solidFill>
                <a:latin typeface="Tahoma"/>
                <a:cs typeface="Tahoma"/>
              </a:rPr>
              <a:t>1]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ts val="2475"/>
              </a:lnSpc>
            </a:pPr>
            <a:r>
              <a:rPr dirty="0" sz="2600" spc="165">
                <a:solidFill>
                  <a:srgbClr val="525050"/>
                </a:solidFill>
                <a:latin typeface="Tahoma"/>
                <a:cs typeface="Tahoma"/>
              </a:rPr>
              <a:t>[Impacto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135">
                <a:solidFill>
                  <a:srgbClr val="525050"/>
                </a:solidFill>
                <a:latin typeface="Tahoma"/>
                <a:cs typeface="Tahoma"/>
              </a:rPr>
              <a:t>2]</a:t>
            </a:r>
            <a:endParaRPr sz="2600">
              <a:latin typeface="Tahoma"/>
              <a:cs typeface="Tahoma"/>
            </a:endParaRPr>
          </a:p>
          <a:p>
            <a:pPr marL="12700" marR="2117725">
              <a:lnSpc>
                <a:spcPct val="79300"/>
              </a:lnSpc>
              <a:spcBef>
                <a:spcPts val="325"/>
              </a:spcBef>
            </a:pPr>
            <a:r>
              <a:rPr dirty="0" sz="2600" spc="165">
                <a:solidFill>
                  <a:srgbClr val="525050"/>
                </a:solidFill>
                <a:latin typeface="Tahoma"/>
                <a:cs typeface="Tahoma"/>
              </a:rPr>
              <a:t>[Impacto</a:t>
            </a:r>
            <a:r>
              <a:rPr dirty="0" sz="2600" spc="-135">
                <a:solidFill>
                  <a:srgbClr val="525050"/>
                </a:solidFill>
                <a:latin typeface="Tahoma"/>
                <a:cs typeface="Tahoma"/>
              </a:rPr>
              <a:t> </a:t>
            </a:r>
            <a:r>
              <a:rPr dirty="0" sz="2600" spc="70">
                <a:solidFill>
                  <a:srgbClr val="525050"/>
                </a:solidFill>
                <a:latin typeface="Tahoma"/>
                <a:cs typeface="Tahoma"/>
              </a:rPr>
              <a:t>3] </a:t>
            </a:r>
            <a:r>
              <a:rPr dirty="0" sz="2600" spc="-10">
                <a:solidFill>
                  <a:srgbClr val="525050"/>
                </a:solidFill>
                <a:latin typeface="Tahoma"/>
                <a:cs typeface="Tahoma"/>
              </a:rPr>
              <a:t>[...]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549110" y="4909421"/>
            <a:ext cx="1261110" cy="1315720"/>
          </a:xfrm>
          <a:prstGeom prst="rect">
            <a:avLst/>
          </a:prstGeom>
        </p:spPr>
        <p:txBody>
          <a:bodyPr wrap="square" lIns="0" tIns="254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dirty="0" sz="2800" spc="-10" b="1">
                <a:latin typeface="Tahoma"/>
                <a:cs typeface="Tahoma"/>
              </a:rPr>
              <a:t>Como?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dirty="0" sz="2600" spc="100">
                <a:solidFill>
                  <a:srgbClr val="8A0909"/>
                </a:solidFill>
                <a:latin typeface="Tahoma"/>
                <a:cs typeface="Tahoma"/>
              </a:rPr>
              <a:t>[Texto]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549110" y="7140128"/>
            <a:ext cx="191452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 b="1">
                <a:latin typeface="Tahoma"/>
                <a:cs typeface="Tahoma"/>
              </a:rPr>
              <a:t>Benefícios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dirty="0" sz="2600" spc="100">
                <a:solidFill>
                  <a:srgbClr val="8A0909"/>
                </a:solidFill>
                <a:latin typeface="Tahoma"/>
                <a:cs typeface="Tahoma"/>
              </a:rPr>
              <a:t>[Texto]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1" cy="10287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8715" y="396224"/>
              <a:ext cx="5105399" cy="13334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2116835"/>
              <a:ext cx="16230599" cy="714374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075" y="1594818"/>
              <a:ext cx="3171824" cy="317182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579320" y="5649499"/>
            <a:ext cx="312991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250" b="1">
                <a:solidFill>
                  <a:srgbClr val="525050"/>
                </a:solidFill>
                <a:latin typeface="Calibri"/>
                <a:cs typeface="Calibri"/>
              </a:rPr>
              <a:t>[Desenvolvimento]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0118" y="2883129"/>
            <a:ext cx="163830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85">
                <a:solidFill>
                  <a:srgbClr val="000000"/>
                </a:solidFill>
              </a:rPr>
              <a:t>[TÍTULO]</a:t>
            </a:r>
            <a:endParaRPr sz="2800"/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78605" y="396224"/>
            <a:ext cx="2066924" cy="10667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5070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0098611" y="2434036"/>
            <a:ext cx="8303895" cy="7967345"/>
            <a:chOff x="10098611" y="2434036"/>
            <a:chExt cx="8303895" cy="796734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98611" y="2434036"/>
              <a:ext cx="8189387" cy="785296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57651" y="4683503"/>
              <a:ext cx="5930348" cy="56034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910082" y="7670435"/>
              <a:ext cx="6377940" cy="2616835"/>
            </a:xfrm>
            <a:custGeom>
              <a:avLst/>
              <a:gdLst/>
              <a:ahLst/>
              <a:cxnLst/>
              <a:rect l="l" t="t" r="r" b="b"/>
              <a:pathLst>
                <a:path w="6377940" h="2616834">
                  <a:moveTo>
                    <a:pt x="0" y="0"/>
                  </a:moveTo>
                  <a:lnTo>
                    <a:pt x="320" y="46261"/>
                  </a:lnTo>
                  <a:lnTo>
                    <a:pt x="1325" y="94645"/>
                  </a:lnTo>
                  <a:lnTo>
                    <a:pt x="2996" y="142864"/>
                  </a:lnTo>
                  <a:lnTo>
                    <a:pt x="5327" y="190912"/>
                  </a:lnTo>
                  <a:lnTo>
                    <a:pt x="8315" y="238785"/>
                  </a:lnTo>
                  <a:lnTo>
                    <a:pt x="11954" y="286478"/>
                  </a:lnTo>
                  <a:lnTo>
                    <a:pt x="16240" y="333988"/>
                  </a:lnTo>
                  <a:lnTo>
                    <a:pt x="21170" y="381309"/>
                  </a:lnTo>
                  <a:lnTo>
                    <a:pt x="26738" y="428438"/>
                  </a:lnTo>
                  <a:lnTo>
                    <a:pt x="32940" y="475369"/>
                  </a:lnTo>
                  <a:lnTo>
                    <a:pt x="39771" y="522099"/>
                  </a:lnTo>
                  <a:lnTo>
                    <a:pt x="47228" y="568623"/>
                  </a:lnTo>
                  <a:lnTo>
                    <a:pt x="55306" y="614937"/>
                  </a:lnTo>
                  <a:lnTo>
                    <a:pt x="64000" y="661036"/>
                  </a:lnTo>
                  <a:lnTo>
                    <a:pt x="73307" y="706916"/>
                  </a:lnTo>
                  <a:lnTo>
                    <a:pt x="83221" y="752572"/>
                  </a:lnTo>
                  <a:lnTo>
                    <a:pt x="93738" y="798000"/>
                  </a:lnTo>
                  <a:lnTo>
                    <a:pt x="104854" y="843196"/>
                  </a:lnTo>
                  <a:lnTo>
                    <a:pt x="116564" y="888155"/>
                  </a:lnTo>
                  <a:lnTo>
                    <a:pt x="128865" y="932872"/>
                  </a:lnTo>
                  <a:lnTo>
                    <a:pt x="141750" y="977344"/>
                  </a:lnTo>
                  <a:lnTo>
                    <a:pt x="155217" y="1021566"/>
                  </a:lnTo>
                  <a:lnTo>
                    <a:pt x="169261" y="1065534"/>
                  </a:lnTo>
                  <a:lnTo>
                    <a:pt x="183877" y="1109242"/>
                  </a:lnTo>
                  <a:lnTo>
                    <a:pt x="199061" y="1152687"/>
                  </a:lnTo>
                  <a:lnTo>
                    <a:pt x="214809" y="1195865"/>
                  </a:lnTo>
                  <a:lnTo>
                    <a:pt x="231115" y="1238770"/>
                  </a:lnTo>
                  <a:lnTo>
                    <a:pt x="247976" y="1281399"/>
                  </a:lnTo>
                  <a:lnTo>
                    <a:pt x="265387" y="1323747"/>
                  </a:lnTo>
                  <a:lnTo>
                    <a:pt x="283345" y="1365809"/>
                  </a:lnTo>
                  <a:lnTo>
                    <a:pt x="301843" y="1407582"/>
                  </a:lnTo>
                  <a:lnTo>
                    <a:pt x="320879" y="1449060"/>
                  </a:lnTo>
                  <a:lnTo>
                    <a:pt x="340447" y="1490240"/>
                  </a:lnTo>
                  <a:lnTo>
                    <a:pt x="360543" y="1531116"/>
                  </a:lnTo>
                  <a:lnTo>
                    <a:pt x="381163" y="1571686"/>
                  </a:lnTo>
                  <a:lnTo>
                    <a:pt x="402303" y="1611943"/>
                  </a:lnTo>
                  <a:lnTo>
                    <a:pt x="423957" y="1651884"/>
                  </a:lnTo>
                  <a:lnTo>
                    <a:pt x="446122" y="1691504"/>
                  </a:lnTo>
                  <a:lnTo>
                    <a:pt x="468793" y="1730800"/>
                  </a:lnTo>
                  <a:lnTo>
                    <a:pt x="491966" y="1769765"/>
                  </a:lnTo>
                  <a:lnTo>
                    <a:pt x="515635" y="1808397"/>
                  </a:lnTo>
                  <a:lnTo>
                    <a:pt x="539798" y="1846690"/>
                  </a:lnTo>
                  <a:lnTo>
                    <a:pt x="564449" y="1884641"/>
                  </a:lnTo>
                  <a:lnTo>
                    <a:pt x="589585" y="1922244"/>
                  </a:lnTo>
                  <a:lnTo>
                    <a:pt x="615199" y="1959496"/>
                  </a:lnTo>
                  <a:lnTo>
                    <a:pt x="641289" y="1996392"/>
                  </a:lnTo>
                  <a:lnTo>
                    <a:pt x="667850" y="2032927"/>
                  </a:lnTo>
                  <a:lnTo>
                    <a:pt x="694877" y="2069098"/>
                  </a:lnTo>
                  <a:lnTo>
                    <a:pt x="722367" y="2104899"/>
                  </a:lnTo>
                  <a:lnTo>
                    <a:pt x="750313" y="2140327"/>
                  </a:lnTo>
                  <a:lnTo>
                    <a:pt x="778713" y="2175376"/>
                  </a:lnTo>
                  <a:lnTo>
                    <a:pt x="807562" y="2210043"/>
                  </a:lnTo>
                  <a:lnTo>
                    <a:pt x="836854" y="2244323"/>
                  </a:lnTo>
                  <a:lnTo>
                    <a:pt x="866587" y="2278212"/>
                  </a:lnTo>
                  <a:lnTo>
                    <a:pt x="896755" y="2311705"/>
                  </a:lnTo>
                  <a:lnTo>
                    <a:pt x="927354" y="2344798"/>
                  </a:lnTo>
                  <a:lnTo>
                    <a:pt x="958380" y="2377486"/>
                  </a:lnTo>
                  <a:lnTo>
                    <a:pt x="989828" y="2409766"/>
                  </a:lnTo>
                  <a:lnTo>
                    <a:pt x="1021694" y="2441632"/>
                  </a:lnTo>
                  <a:lnTo>
                    <a:pt x="1053974" y="2473080"/>
                  </a:lnTo>
                  <a:lnTo>
                    <a:pt x="1086662" y="2504106"/>
                  </a:lnTo>
                  <a:lnTo>
                    <a:pt x="1119755" y="2534705"/>
                  </a:lnTo>
                  <a:lnTo>
                    <a:pt x="1153248" y="2564873"/>
                  </a:lnTo>
                  <a:lnTo>
                    <a:pt x="1187137" y="2594606"/>
                  </a:lnTo>
                  <a:lnTo>
                    <a:pt x="1212833" y="2616564"/>
                  </a:lnTo>
                </a:path>
                <a:path w="6377940" h="2616834">
                  <a:moveTo>
                    <a:pt x="5654659" y="2616564"/>
                  </a:moveTo>
                  <a:lnTo>
                    <a:pt x="5714245" y="2564873"/>
                  </a:lnTo>
                  <a:lnTo>
                    <a:pt x="5747738" y="2534705"/>
                  </a:lnTo>
                  <a:lnTo>
                    <a:pt x="5780830" y="2504106"/>
                  </a:lnTo>
                  <a:lnTo>
                    <a:pt x="5813519" y="2473080"/>
                  </a:lnTo>
                  <a:lnTo>
                    <a:pt x="5845798" y="2441632"/>
                  </a:lnTo>
                  <a:lnTo>
                    <a:pt x="5877664" y="2409766"/>
                  </a:lnTo>
                  <a:lnTo>
                    <a:pt x="5909112" y="2377486"/>
                  </a:lnTo>
                  <a:lnTo>
                    <a:pt x="5940138" y="2344798"/>
                  </a:lnTo>
                  <a:lnTo>
                    <a:pt x="5970737" y="2311705"/>
                  </a:lnTo>
                  <a:lnTo>
                    <a:pt x="6000905" y="2278212"/>
                  </a:lnTo>
                  <a:lnTo>
                    <a:pt x="6030638" y="2244323"/>
                  </a:lnTo>
                  <a:lnTo>
                    <a:pt x="6059931" y="2210043"/>
                  </a:lnTo>
                  <a:lnTo>
                    <a:pt x="6088779" y="2175376"/>
                  </a:lnTo>
                  <a:lnTo>
                    <a:pt x="6117179" y="2140327"/>
                  </a:lnTo>
                  <a:lnTo>
                    <a:pt x="6145126" y="2104899"/>
                  </a:lnTo>
                  <a:lnTo>
                    <a:pt x="6172615" y="2069098"/>
                  </a:lnTo>
                  <a:lnTo>
                    <a:pt x="6199642" y="2032927"/>
                  </a:lnTo>
                  <a:lnTo>
                    <a:pt x="6226203" y="1996392"/>
                  </a:lnTo>
                  <a:lnTo>
                    <a:pt x="6252293" y="1959496"/>
                  </a:lnTo>
                  <a:lnTo>
                    <a:pt x="6277908" y="1922244"/>
                  </a:lnTo>
                  <a:lnTo>
                    <a:pt x="6303043" y="1884641"/>
                  </a:lnTo>
                  <a:lnTo>
                    <a:pt x="6327694" y="1846690"/>
                  </a:lnTo>
                  <a:lnTo>
                    <a:pt x="6351857" y="1808397"/>
                  </a:lnTo>
                  <a:lnTo>
                    <a:pt x="6375527" y="1769765"/>
                  </a:lnTo>
                  <a:lnTo>
                    <a:pt x="6377915" y="1765749"/>
                  </a:lnTo>
                </a:path>
              </a:pathLst>
            </a:custGeom>
            <a:ln w="2286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7717" y="3488692"/>
            <a:ext cx="1390608" cy="155658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7766" y="5188453"/>
            <a:ext cx="688264" cy="68831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6908" y="9290289"/>
            <a:ext cx="685799" cy="6857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7275" y="9320899"/>
            <a:ext cx="590549" cy="59054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65409" y="9153656"/>
            <a:ext cx="942974" cy="94297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86449" y="9566334"/>
            <a:ext cx="171449" cy="17144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47684" y="2841426"/>
            <a:ext cx="4588510" cy="34258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dirty="0" sz="6350" spc="200" b="0">
                <a:latin typeface="Tahoma"/>
                <a:cs typeface="Tahoma"/>
              </a:rPr>
              <a:t>Le</a:t>
            </a:r>
            <a:r>
              <a:rPr dirty="0" sz="6350" spc="-70" b="0">
                <a:latin typeface="Tahoma"/>
                <a:cs typeface="Tahoma"/>
              </a:rPr>
              <a:t>t</a:t>
            </a:r>
            <a:r>
              <a:rPr dirty="0" baseline="-1749" sz="9525" spc="-1207" b="0">
                <a:solidFill>
                  <a:srgbClr val="000000"/>
                </a:solidFill>
                <a:latin typeface="Tahoma"/>
                <a:cs typeface="Tahoma"/>
              </a:rPr>
              <a:t>'</a:t>
            </a:r>
            <a:r>
              <a:rPr dirty="0" sz="6350" spc="195" b="0">
                <a:latin typeface="Tahoma"/>
                <a:cs typeface="Tahoma"/>
              </a:rPr>
              <a:t>'</a:t>
            </a:r>
            <a:r>
              <a:rPr dirty="0" sz="6350" spc="204" b="0">
                <a:latin typeface="Tahoma"/>
                <a:cs typeface="Tahoma"/>
              </a:rPr>
              <a:t>s</a:t>
            </a:r>
            <a:r>
              <a:rPr dirty="0" sz="6350" spc="-15" b="0">
                <a:latin typeface="Tahoma"/>
                <a:cs typeface="Tahoma"/>
              </a:rPr>
              <a:t> </a:t>
            </a:r>
            <a:r>
              <a:rPr dirty="0" sz="6350" spc="190">
                <a:latin typeface="Tahoma"/>
                <a:cs typeface="Tahoma"/>
              </a:rPr>
              <a:t>SOLVE</a:t>
            </a:r>
            <a:r>
              <a:rPr dirty="0" sz="6350" spc="-370">
                <a:latin typeface="Tahoma"/>
                <a:cs typeface="Tahoma"/>
              </a:rPr>
              <a:t> </a:t>
            </a:r>
            <a:r>
              <a:rPr dirty="0" sz="6350" spc="390" b="0">
                <a:latin typeface="Tahoma"/>
                <a:cs typeface="Tahoma"/>
              </a:rPr>
              <a:t>this</a:t>
            </a:r>
            <a:r>
              <a:rPr dirty="0" sz="6350" spc="390" b="0">
                <a:latin typeface="Tahoma"/>
                <a:cs typeface="Tahoma"/>
              </a:rPr>
              <a:t> </a:t>
            </a:r>
            <a:r>
              <a:rPr dirty="0" sz="6350" spc="130">
                <a:latin typeface="Tahoma"/>
                <a:cs typeface="Tahoma"/>
              </a:rPr>
              <a:t>TOGETHER</a:t>
            </a:r>
            <a:endParaRPr sz="63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26411" y="9407558"/>
            <a:ext cx="269430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55">
                <a:solidFill>
                  <a:srgbClr val="FFFFFF"/>
                </a:solidFill>
                <a:latin typeface="Tahoma"/>
                <a:cs typeface="Tahoma"/>
                <a:hlinkClick r:id="rId10"/>
              </a:rPr>
              <a:t>www.negiscte.pt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85772" y="9426608"/>
            <a:ext cx="278828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6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www.unsolved.pt</a:t>
            </a:r>
            <a:endParaRPr sz="2500">
              <a:latin typeface="Tahoma"/>
              <a:cs typeface="Tahoma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778605" y="396225"/>
            <a:ext cx="2066924" cy="10667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Sara Panão</dc:creator>
  <cp:keywords>DAFgHJsRnU4,BAExhDmXBGo</cp:keywords>
  <dc:title>Modelo resolução case study 23</dc:title>
  <dcterms:created xsi:type="dcterms:W3CDTF">2023-04-17T12:06:36Z</dcterms:created>
  <dcterms:modified xsi:type="dcterms:W3CDTF">2023-04-17T12:06:36Z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2023-04-17T00:00:00Z</vt:filetime>
  </property>
</Properties>
</file>